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83" r:id="rId4"/>
    <p:sldId id="258" r:id="rId5"/>
    <p:sldId id="260" r:id="rId6"/>
    <p:sldId id="261" r:id="rId7"/>
    <p:sldId id="262" r:id="rId8"/>
    <p:sldId id="259" r:id="rId9"/>
    <p:sldId id="263" r:id="rId10"/>
    <p:sldId id="284" r:id="rId11"/>
    <p:sldId id="264" r:id="rId12"/>
    <p:sldId id="285" r:id="rId13"/>
    <p:sldId id="266" r:id="rId14"/>
    <p:sldId id="267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7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407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6205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593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2813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709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59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2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8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2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3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3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9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7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2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0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D4BC-BA68-42F1-B702-3995BE059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A62DB-9D3F-480A-BA0A-64850BE2E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Bw</a:t>
            </a:r>
            <a:r>
              <a:rPr lang="en-US" dirty="0"/>
              <a:t> Wise </a:t>
            </a:r>
            <a:r>
              <a:rPr lang="en-US" dirty="0" err="1"/>
              <a:t>Herowati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184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B21056-1D0E-4234-AC07-111A99C22F8F}"/>
              </a:ext>
            </a:extLst>
          </p:cNvPr>
          <p:cNvGrpSpPr/>
          <p:nvPr/>
        </p:nvGrpSpPr>
        <p:grpSpPr>
          <a:xfrm>
            <a:off x="876300" y="781050"/>
            <a:ext cx="6267450" cy="5524500"/>
            <a:chOff x="876300" y="781050"/>
            <a:chExt cx="5581650" cy="514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01EC2F-0DBC-4384-9499-0EDCF763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594" t="28045" r="25625" b="56392"/>
            <a:stretch/>
          </p:blipFill>
          <p:spPr>
            <a:xfrm>
              <a:off x="876300" y="781050"/>
              <a:ext cx="5581650" cy="1066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954592-CC8A-406A-8E6B-EC6EDC6DB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18" t="26934" r="26251" b="13593"/>
            <a:stretch/>
          </p:blipFill>
          <p:spPr>
            <a:xfrm>
              <a:off x="952500" y="1847850"/>
              <a:ext cx="5429250" cy="407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55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0673-11EA-4C31-B21B-2A103902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0" y="1916113"/>
            <a:ext cx="8596668" cy="1320800"/>
          </a:xfrm>
        </p:spPr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Kontuinitas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7D5FE-6E0E-4753-9843-B2BBD606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7" t="64729" r="25469" b="18874"/>
          <a:stretch/>
        </p:blipFill>
        <p:spPr>
          <a:xfrm>
            <a:off x="243238" y="2576513"/>
            <a:ext cx="9529412" cy="20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037DF8-40CC-47CA-88DD-EC1143E1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76" y="310243"/>
            <a:ext cx="1510274" cy="985157"/>
          </a:xfrm>
        </p:spPr>
        <p:txBody>
          <a:bodyPr>
            <a:normAutofit/>
          </a:bodyPr>
          <a:lstStyle/>
          <a:p>
            <a:r>
              <a:rPr lang="en-US" sz="2800" dirty="0" err="1"/>
              <a:t>Contoh</a:t>
            </a:r>
            <a:r>
              <a:rPr lang="en-US" sz="2800" dirty="0"/>
              <a:t> </a:t>
            </a:r>
            <a:r>
              <a:rPr lang="en-US" sz="2800" dirty="0" err="1"/>
              <a:t>Soal</a:t>
            </a:r>
            <a:r>
              <a:rPr lang="en-US" sz="2800" dirty="0"/>
              <a:t> 1</a:t>
            </a:r>
            <a:endParaRPr lang="en-ID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CB4CF-CFD8-4B14-8569-283A457B4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1" t="52501" r="25781" b="31658"/>
          <a:stretch/>
        </p:blipFill>
        <p:spPr>
          <a:xfrm>
            <a:off x="2190750" y="310243"/>
            <a:ext cx="5448300" cy="108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2A80A-6598-4FD9-B24D-336DB41AD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6" t="31658" r="26407" b="21653"/>
          <a:stretch/>
        </p:blipFill>
        <p:spPr>
          <a:xfrm>
            <a:off x="375676" y="1695450"/>
            <a:ext cx="54483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5A689-0929-450D-815F-14043F6DB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71" t="16078" r="9033" b="50000"/>
          <a:stretch/>
        </p:blipFill>
        <p:spPr>
          <a:xfrm>
            <a:off x="5823976" y="1746303"/>
            <a:ext cx="3238500" cy="29287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36A6B1-2796-4353-95C0-18912777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76" y="310243"/>
            <a:ext cx="1510274" cy="985157"/>
          </a:xfrm>
        </p:spPr>
        <p:txBody>
          <a:bodyPr>
            <a:normAutofit/>
          </a:bodyPr>
          <a:lstStyle/>
          <a:p>
            <a:r>
              <a:rPr lang="en-US" sz="2800" dirty="0" err="1"/>
              <a:t>Contoh</a:t>
            </a:r>
            <a:r>
              <a:rPr lang="en-US" sz="2800" dirty="0"/>
              <a:t> </a:t>
            </a:r>
            <a:r>
              <a:rPr lang="en-US" sz="2800" dirty="0" err="1"/>
              <a:t>Soal</a:t>
            </a:r>
            <a:r>
              <a:rPr lang="en-US" sz="2800" dirty="0"/>
              <a:t> 2</a:t>
            </a:r>
            <a:endParaRPr lang="en-ID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4BC16A-AE3D-4919-8ECC-4847B20E4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53057" r="24844" b="29990"/>
          <a:stretch/>
        </p:blipFill>
        <p:spPr>
          <a:xfrm>
            <a:off x="1885950" y="133350"/>
            <a:ext cx="6019800" cy="1266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A11F2-A507-4524-A0EE-B960F8625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9" t="24710" r="29219" b="36660"/>
          <a:stretch/>
        </p:blipFill>
        <p:spPr>
          <a:xfrm>
            <a:off x="0" y="1576477"/>
            <a:ext cx="5124450" cy="26479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1E13B3E-5FA4-45D0-9984-B30CBD8EA6EB}"/>
              </a:ext>
            </a:extLst>
          </p:cNvPr>
          <p:cNvGrpSpPr/>
          <p:nvPr/>
        </p:nvGrpSpPr>
        <p:grpSpPr>
          <a:xfrm>
            <a:off x="5124450" y="1680661"/>
            <a:ext cx="4914900" cy="2958014"/>
            <a:chOff x="5124450" y="1680661"/>
            <a:chExt cx="4914900" cy="29580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08699-DBC5-48E7-B643-772136CA5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75" t="64185" r="37500" b="28323"/>
            <a:stretch/>
          </p:blipFill>
          <p:spPr>
            <a:xfrm>
              <a:off x="5200650" y="1680661"/>
              <a:ext cx="4038600" cy="5135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D450EC-123B-4BDD-828C-787D81DB6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468" t="29712" r="26095" b="28323"/>
            <a:stretch/>
          </p:blipFill>
          <p:spPr>
            <a:xfrm>
              <a:off x="5124450" y="1969071"/>
              <a:ext cx="4914900" cy="266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19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E6211F-98AB-4DF4-8EC6-D8C438AC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7AA5A-D0B2-462A-806B-B4D321FC5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5" t="69454" r="51052" b="16650"/>
          <a:stretch/>
        </p:blipFill>
        <p:spPr>
          <a:xfrm>
            <a:off x="677334" y="2476500"/>
            <a:ext cx="1965769" cy="9525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9B7376B3-C2BA-41A7-A00D-75B5B98179FB}"/>
              </a:ext>
            </a:extLst>
          </p:cNvPr>
          <p:cNvSpPr txBox="1">
            <a:spLocks/>
          </p:cNvSpPr>
          <p:nvPr/>
        </p:nvSpPr>
        <p:spPr>
          <a:xfrm>
            <a:off x="230718" y="1600200"/>
            <a:ext cx="4744950" cy="6604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Selidikilah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fungsi-fungsi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kontinu</a:t>
            </a:r>
            <a:r>
              <a:rPr lang="en-US" dirty="0">
                <a:solidFill>
                  <a:schemeClr val="tx1"/>
                </a:solidFill>
              </a:rPr>
              <a:t>??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C1891BE-8FFB-41A3-BA64-C577BFAC9EF3}"/>
              </a:ext>
            </a:extLst>
          </p:cNvPr>
          <p:cNvSpPr txBox="1">
            <a:spLocks/>
          </p:cNvSpPr>
          <p:nvPr/>
        </p:nvSpPr>
        <p:spPr>
          <a:xfrm>
            <a:off x="230718" y="2622551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BE67B3-CB33-4A41-ABA5-1BDDE7B54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88" t="70843" r="27343" b="15817"/>
          <a:stretch/>
        </p:blipFill>
        <p:spPr>
          <a:xfrm>
            <a:off x="5114926" y="2793999"/>
            <a:ext cx="2190750" cy="914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0822E0-298D-409F-938B-BA7D09725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75" t="51575" r="25938" b="17206"/>
          <a:stretch/>
        </p:blipFill>
        <p:spPr>
          <a:xfrm>
            <a:off x="5114926" y="3857626"/>
            <a:ext cx="2400300" cy="2139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6148E5-F7BC-4CEA-8100-5B2E1E05E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88" t="28137" r="29375" b="55836"/>
          <a:stretch/>
        </p:blipFill>
        <p:spPr>
          <a:xfrm>
            <a:off x="624090" y="3536951"/>
            <a:ext cx="1943100" cy="1098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2110D-2AAE-448C-8369-23B7FD20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88" t="42959" r="27343" b="43701"/>
          <a:stretch/>
        </p:blipFill>
        <p:spPr>
          <a:xfrm>
            <a:off x="624090" y="4743452"/>
            <a:ext cx="2190750" cy="914400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43DE9002-ECDA-43A1-A6CD-CCAA2D073740}"/>
              </a:ext>
            </a:extLst>
          </p:cNvPr>
          <p:cNvSpPr txBox="1">
            <a:spLocks/>
          </p:cNvSpPr>
          <p:nvPr/>
        </p:nvSpPr>
        <p:spPr>
          <a:xfrm>
            <a:off x="173568" y="3708400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691603D6-2ABE-4F6D-A12E-429D21E4A0DB}"/>
              </a:ext>
            </a:extLst>
          </p:cNvPr>
          <p:cNvSpPr txBox="1">
            <a:spLocks/>
          </p:cNvSpPr>
          <p:nvPr/>
        </p:nvSpPr>
        <p:spPr>
          <a:xfrm>
            <a:off x="207858" y="4943475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7C9404E-142D-4AEE-84B5-738FD047203E}"/>
              </a:ext>
            </a:extLst>
          </p:cNvPr>
          <p:cNvSpPr txBox="1">
            <a:spLocks/>
          </p:cNvSpPr>
          <p:nvPr/>
        </p:nvSpPr>
        <p:spPr>
          <a:xfrm>
            <a:off x="4774607" y="2873376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463274-70A7-4EFE-9811-9E07D2702585}"/>
              </a:ext>
            </a:extLst>
          </p:cNvPr>
          <p:cNvSpPr txBox="1">
            <a:spLocks/>
          </p:cNvSpPr>
          <p:nvPr/>
        </p:nvSpPr>
        <p:spPr>
          <a:xfrm>
            <a:off x="4767552" y="4086226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A872D62-F24A-4E69-BD3D-0F8C96382881}"/>
              </a:ext>
            </a:extLst>
          </p:cNvPr>
          <p:cNvSpPr txBox="1">
            <a:spLocks/>
          </p:cNvSpPr>
          <p:nvPr/>
        </p:nvSpPr>
        <p:spPr>
          <a:xfrm>
            <a:off x="4774607" y="5100640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571EEB-C41B-4948-9E71-809C3DD6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34" y="2400300"/>
            <a:ext cx="8596668" cy="1320800"/>
          </a:xfrm>
        </p:spPr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Kontinu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345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24ECA-13A1-41D4-8BCD-A0CFD0F0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389" t="26201" r="25389" b="38443"/>
          <a:stretch>
            <a:fillRect/>
          </a:stretch>
        </p:blipFill>
        <p:spPr bwMode="auto">
          <a:xfrm>
            <a:off x="326571" y="666750"/>
            <a:ext cx="8886618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445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8F45-D944-4031-8A3D-BE9DC87C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84866" cy="1320800"/>
          </a:xfrm>
        </p:spPr>
        <p:txBody>
          <a:bodyPr/>
          <a:lstStyle/>
          <a:p>
            <a:r>
              <a:rPr lang="en-US" dirty="0" err="1"/>
              <a:t>Contoh</a:t>
            </a:r>
            <a:br>
              <a:rPr lang="en-US" dirty="0"/>
            </a:br>
            <a:r>
              <a:rPr lang="en-US" dirty="0" err="1"/>
              <a:t>Soal</a:t>
            </a:r>
            <a:r>
              <a:rPr lang="en-US" dirty="0"/>
              <a:t> 1</a:t>
            </a:r>
            <a:endParaRPr lang="en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D0DD09-937D-4633-AD81-5510EF044492}"/>
              </a:ext>
            </a:extLst>
          </p:cNvPr>
          <p:cNvGrpSpPr/>
          <p:nvPr/>
        </p:nvGrpSpPr>
        <p:grpSpPr>
          <a:xfrm>
            <a:off x="495300" y="301625"/>
            <a:ext cx="8367183" cy="5997575"/>
            <a:chOff x="495300" y="301625"/>
            <a:chExt cx="8367183" cy="59975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42BB9F-D445-45D1-BCAC-F66710B11D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6354" t="32675" r="26208" b="58334"/>
            <a:stretch/>
          </p:blipFill>
          <p:spPr bwMode="auto">
            <a:xfrm>
              <a:off x="1852083" y="301625"/>
              <a:ext cx="7010400" cy="717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DF3046D-9620-428A-9D50-E2EAF6C22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000" t="41008" r="25000" b="10012"/>
            <a:stretch/>
          </p:blipFill>
          <p:spPr bwMode="auto">
            <a:xfrm>
              <a:off x="647700" y="1320800"/>
              <a:ext cx="7696200" cy="417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CC4CFBF0-34D0-410F-915E-1703C7D65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24785" t="84375" r="48829" b="6509"/>
            <a:stretch>
              <a:fillRect/>
            </a:stretch>
          </p:blipFill>
          <p:spPr bwMode="auto">
            <a:xfrm>
              <a:off x="495300" y="5537200"/>
              <a:ext cx="4495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650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196676-E51F-4182-9F3C-CED5AD3C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84866" cy="1320800"/>
          </a:xfrm>
        </p:spPr>
        <p:txBody>
          <a:bodyPr/>
          <a:lstStyle/>
          <a:p>
            <a:r>
              <a:rPr lang="en-US" dirty="0" err="1"/>
              <a:t>Contoh</a:t>
            </a:r>
            <a:br>
              <a:rPr lang="en-US" dirty="0"/>
            </a:br>
            <a:r>
              <a:rPr lang="en-US" dirty="0" err="1"/>
              <a:t>Soal</a:t>
            </a:r>
            <a:r>
              <a:rPr lang="en-US" dirty="0"/>
              <a:t> 2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AF5DF-BAA5-4E51-A19B-3EC436028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6" t="50000" r="26719" b="33325"/>
          <a:stretch/>
        </p:blipFill>
        <p:spPr>
          <a:xfrm>
            <a:off x="2095500" y="31750"/>
            <a:ext cx="5257800" cy="114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888B60C-002C-478F-80F8-1A0EA4A60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7196" t="43707" r="30044" b="3063"/>
          <a:stretch/>
        </p:blipFill>
        <p:spPr bwMode="auto">
          <a:xfrm>
            <a:off x="842433" y="1676400"/>
            <a:ext cx="6781800" cy="438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0623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3BD3D-F031-4DAE-9895-0808ED513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926" t="22826" r="31481" b="14592"/>
          <a:stretch>
            <a:fillRect/>
          </a:stretch>
        </p:blipFill>
        <p:spPr bwMode="auto">
          <a:xfrm>
            <a:off x="582084" y="249306"/>
            <a:ext cx="7239000" cy="598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502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58954-8AA3-4939-A2ED-06E1D72B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930" y="2438400"/>
            <a:ext cx="8596668" cy="1320800"/>
          </a:xfrm>
        </p:spPr>
        <p:txBody>
          <a:bodyPr/>
          <a:lstStyle/>
          <a:p>
            <a:r>
              <a:rPr lang="en-US" dirty="0"/>
              <a:t>PENGERTIAN KONTINUITAS FUNGSI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567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1D075-71B7-4B54-8549-D1D60DFF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926" t="33531" r="25000" b="7181"/>
          <a:stretch>
            <a:fillRect/>
          </a:stretch>
        </p:blipFill>
        <p:spPr bwMode="auto">
          <a:xfrm>
            <a:off x="402167" y="171451"/>
            <a:ext cx="7998883" cy="588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0949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D730C8-68C4-447D-A344-34C1472E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84866" cy="1320800"/>
          </a:xfrm>
        </p:spPr>
        <p:txBody>
          <a:bodyPr/>
          <a:lstStyle/>
          <a:p>
            <a:r>
              <a:rPr lang="en-US" dirty="0" err="1"/>
              <a:t>Contoh</a:t>
            </a:r>
            <a:br>
              <a:rPr lang="en-US" dirty="0"/>
            </a:br>
            <a:r>
              <a:rPr lang="en-US" dirty="0" err="1"/>
              <a:t>Soal</a:t>
            </a:r>
            <a:r>
              <a:rPr lang="en-US" dirty="0"/>
              <a:t> 3</a:t>
            </a:r>
            <a:endParaRPr lang="en-ID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319CC1-4CD0-4B10-9AEF-8610C9348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6577" t="26888" r="24349" b="60024"/>
          <a:stretch/>
        </p:blipFill>
        <p:spPr bwMode="auto">
          <a:xfrm>
            <a:off x="1684866" y="-19050"/>
            <a:ext cx="790164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4907CBB-ED1C-4E2B-9BFE-517AD56D0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0" t="41330" r="25926" b="4710"/>
          <a:stretch/>
        </p:blipFill>
        <p:spPr bwMode="auto">
          <a:xfrm>
            <a:off x="541412" y="1600200"/>
            <a:ext cx="7947314" cy="455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2263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E1C06-4424-4F10-B065-F0176C0C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926" t="23650" r="31481" b="12121"/>
          <a:stretch>
            <a:fillRect/>
          </a:stretch>
        </p:blipFill>
        <p:spPr bwMode="auto">
          <a:xfrm>
            <a:off x="485531" y="0"/>
            <a:ext cx="7934569" cy="608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8840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29EA8-B1E5-4ADA-BE90-8E920200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000" t="45059" r="25000" b="7181"/>
          <a:stretch>
            <a:fillRect/>
          </a:stretch>
        </p:blipFill>
        <p:spPr bwMode="auto">
          <a:xfrm>
            <a:off x="434866" y="152400"/>
            <a:ext cx="8213834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270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4F98-6E14-46F9-9578-911DD6AD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37616" cy="990600"/>
          </a:xfrm>
        </p:spPr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1E6F5-FF1C-41F3-83D0-01958950A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389" t="22834" r="25389" b="69266"/>
          <a:stretch/>
        </p:blipFill>
        <p:spPr bwMode="auto">
          <a:xfrm>
            <a:off x="114300" y="1266825"/>
            <a:ext cx="738934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13B9044-FCED-4DE1-87F0-1E9181187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8554" t="30395" r="56218" b="59561"/>
          <a:stretch/>
        </p:blipFill>
        <p:spPr bwMode="auto">
          <a:xfrm>
            <a:off x="971550" y="2085975"/>
            <a:ext cx="2286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E0D343-357C-4332-A733-1FBE876DA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8554" t="50144" r="56218" b="40151"/>
          <a:stretch/>
        </p:blipFill>
        <p:spPr bwMode="auto">
          <a:xfrm>
            <a:off x="971550" y="3195638"/>
            <a:ext cx="2286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C94598B-BB0F-439A-8B5D-EE883E96E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8554" t="60414" r="56218" b="29881"/>
          <a:stretch/>
        </p:blipFill>
        <p:spPr bwMode="auto">
          <a:xfrm>
            <a:off x="971550" y="4186239"/>
            <a:ext cx="2286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11220A5-C48E-421A-8EB1-52E623206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8554" t="70063" r="56218" b="18483"/>
          <a:stretch/>
        </p:blipFill>
        <p:spPr bwMode="auto">
          <a:xfrm>
            <a:off x="971550" y="5176840"/>
            <a:ext cx="2286000" cy="96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06AE15B-A840-4607-91E5-20925C0FF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45939" t="69836" r="37818" b="18653"/>
          <a:stretch/>
        </p:blipFill>
        <p:spPr bwMode="auto">
          <a:xfrm>
            <a:off x="5141440" y="2343150"/>
            <a:ext cx="2438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E620F92-8C78-44EC-B7E1-16E6B3099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45939" t="60301" r="37818" b="29655"/>
          <a:stretch/>
        </p:blipFill>
        <p:spPr bwMode="auto">
          <a:xfrm>
            <a:off x="5065240" y="3605213"/>
            <a:ext cx="24384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829F7D4B-4F2A-4553-AAFA-B6B953B5041D}"/>
              </a:ext>
            </a:extLst>
          </p:cNvPr>
          <p:cNvSpPr txBox="1">
            <a:spLocks/>
          </p:cNvSpPr>
          <p:nvPr/>
        </p:nvSpPr>
        <p:spPr>
          <a:xfrm>
            <a:off x="555318" y="2343150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BF371C4-4E07-4406-AE17-E074B0A270E8}"/>
              </a:ext>
            </a:extLst>
          </p:cNvPr>
          <p:cNvSpPr txBox="1">
            <a:spLocks/>
          </p:cNvSpPr>
          <p:nvPr/>
        </p:nvSpPr>
        <p:spPr>
          <a:xfrm>
            <a:off x="555318" y="3290888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21525FA-A247-4E7A-A3FE-46C89D5FA23E}"/>
              </a:ext>
            </a:extLst>
          </p:cNvPr>
          <p:cNvSpPr txBox="1">
            <a:spLocks/>
          </p:cNvSpPr>
          <p:nvPr/>
        </p:nvSpPr>
        <p:spPr>
          <a:xfrm>
            <a:off x="555318" y="4329115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0CD93D2-E17D-4F80-869F-6212E4A0247F}"/>
              </a:ext>
            </a:extLst>
          </p:cNvPr>
          <p:cNvSpPr txBox="1">
            <a:spLocks/>
          </p:cNvSpPr>
          <p:nvPr/>
        </p:nvSpPr>
        <p:spPr>
          <a:xfrm>
            <a:off x="593418" y="5305431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ED23054-4E53-4793-81FE-B966D7F9B228}"/>
              </a:ext>
            </a:extLst>
          </p:cNvPr>
          <p:cNvSpPr txBox="1">
            <a:spLocks/>
          </p:cNvSpPr>
          <p:nvPr/>
        </p:nvSpPr>
        <p:spPr>
          <a:xfrm>
            <a:off x="4649008" y="2455069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D36D51B-966E-4C96-9386-DDA74C67FD5D}"/>
              </a:ext>
            </a:extLst>
          </p:cNvPr>
          <p:cNvSpPr txBox="1">
            <a:spLocks/>
          </p:cNvSpPr>
          <p:nvPr/>
        </p:nvSpPr>
        <p:spPr>
          <a:xfrm>
            <a:off x="4649008" y="3764765"/>
            <a:ext cx="416232" cy="628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1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067C-1495-4C26-807C-BEAA957E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4E4F7-F307-4ED2-BE21-EC16086A1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926" t="24473" r="25000" b="39295"/>
          <a:stretch>
            <a:fillRect/>
          </a:stretch>
        </p:blipFill>
        <p:spPr bwMode="auto">
          <a:xfrm>
            <a:off x="661292" y="609599"/>
            <a:ext cx="8721730" cy="510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392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B23D2-1596-446C-A98C-481AE60BA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24081" r="25790" b="23495"/>
          <a:stretch/>
        </p:blipFill>
        <p:spPr>
          <a:xfrm>
            <a:off x="1138990" y="1129632"/>
            <a:ext cx="6898105" cy="45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8F19B-3434-4BD5-AF9B-21434130A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31" t="23613" r="26053" b="33091"/>
          <a:stretch/>
        </p:blipFill>
        <p:spPr>
          <a:xfrm>
            <a:off x="3216442" y="1684421"/>
            <a:ext cx="6280485" cy="3489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F7FBE-6BA0-4A4C-B5A7-64AC612DC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3" t="40281" r="55503" b="27351"/>
          <a:stretch/>
        </p:blipFill>
        <p:spPr>
          <a:xfrm>
            <a:off x="593557" y="368968"/>
            <a:ext cx="224589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585D800-ECEC-4F05-8177-0E400EE58004}"/>
              </a:ext>
            </a:extLst>
          </p:cNvPr>
          <p:cNvGrpSpPr/>
          <p:nvPr/>
        </p:nvGrpSpPr>
        <p:grpSpPr>
          <a:xfrm>
            <a:off x="3543302" y="1153026"/>
            <a:ext cx="6019797" cy="4104774"/>
            <a:chOff x="3657600" y="1925053"/>
            <a:chExt cx="5372100" cy="3561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BA4316-7BB8-458E-AD9F-4DAC2C656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0" t="28061" r="25938" b="54168"/>
            <a:stretch/>
          </p:blipFill>
          <p:spPr>
            <a:xfrm>
              <a:off x="3657600" y="1925053"/>
              <a:ext cx="5372100" cy="12181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65A51D-5C12-4989-9885-5BE7B0D36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19" t="24734" r="24219" b="39693"/>
            <a:stretch/>
          </p:blipFill>
          <p:spPr>
            <a:xfrm>
              <a:off x="3657600" y="3048000"/>
              <a:ext cx="5372100" cy="24384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CB0AD96-A1D2-4C48-A964-7544A7344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10" t="40738" r="41527" b="24081"/>
          <a:stretch/>
        </p:blipFill>
        <p:spPr>
          <a:xfrm>
            <a:off x="685800" y="486588"/>
            <a:ext cx="2590799" cy="36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0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5D357-BCD6-478F-BF62-656F6F5BC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1" t="36660" r="24844" b="13872"/>
          <a:stretch/>
        </p:blipFill>
        <p:spPr>
          <a:xfrm>
            <a:off x="3409950" y="1847850"/>
            <a:ext cx="6031358" cy="367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33002-7C0C-4623-A965-8A5BAD4CB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5" t="40303" r="25790" b="28642"/>
          <a:stretch/>
        </p:blipFill>
        <p:spPr>
          <a:xfrm>
            <a:off x="7972" y="390524"/>
            <a:ext cx="3535328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0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5CC44-3483-494D-9DBA-E92A18F5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18" y="2646947"/>
            <a:ext cx="8596668" cy="1320800"/>
          </a:xfrm>
        </p:spPr>
        <p:txBody>
          <a:bodyPr/>
          <a:lstStyle/>
          <a:p>
            <a:r>
              <a:rPr lang="en-US" dirty="0"/>
              <a:t>LIMIT KIRI DAN LIMIT KANAN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8170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83B7F75-E2A4-4C7B-A6CA-A69C299A74A8}"/>
              </a:ext>
            </a:extLst>
          </p:cNvPr>
          <p:cNvGrpSpPr/>
          <p:nvPr/>
        </p:nvGrpSpPr>
        <p:grpSpPr>
          <a:xfrm>
            <a:off x="2259422" y="318566"/>
            <a:ext cx="5749659" cy="4926006"/>
            <a:chOff x="2122944" y="168441"/>
            <a:chExt cx="5749659" cy="49260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AB15AB-8B76-4267-9A25-6763BF853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31" t="27592" r="26053" b="43388"/>
            <a:stretch/>
          </p:blipFill>
          <p:spPr>
            <a:xfrm>
              <a:off x="2530582" y="168441"/>
              <a:ext cx="5342021" cy="1989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863D7A-B717-4852-8623-C676C38C6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16" t="41750" r="25592" b="16826"/>
            <a:stretch/>
          </p:blipFill>
          <p:spPr>
            <a:xfrm>
              <a:off x="2122944" y="2254995"/>
              <a:ext cx="5558591" cy="2839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4729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</TotalTime>
  <Words>50</Words>
  <Application>Microsoft Office PowerPoint</Application>
  <PresentationFormat>Widescreen</PresentationFormat>
  <Paragraphs>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LIMIT</vt:lpstr>
      <vt:lpstr>PENGERTIAN KONTINUITAS FUNGSI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 KIRI DAN LIMIT KANAN</vt:lpstr>
      <vt:lpstr>PowerPoint Presentation</vt:lpstr>
      <vt:lpstr>PowerPoint Presentation</vt:lpstr>
      <vt:lpstr>Menentukan Kontuinitas Fungsi</vt:lpstr>
      <vt:lpstr>Contoh Soal 1</vt:lpstr>
      <vt:lpstr>Contoh Soal 2</vt:lpstr>
      <vt:lpstr>Latihan Soal</vt:lpstr>
      <vt:lpstr>Menentukan Fungsi Menjadi Kontinu </vt:lpstr>
      <vt:lpstr>PowerPoint Presentation</vt:lpstr>
      <vt:lpstr>Contoh Soal 1</vt:lpstr>
      <vt:lpstr>Contoh Soal 2</vt:lpstr>
      <vt:lpstr>PowerPoint Presentation</vt:lpstr>
      <vt:lpstr>PowerPoint Presentation</vt:lpstr>
      <vt:lpstr>Contoh Soal 3</vt:lpstr>
      <vt:lpstr>PowerPoint Presentation</vt:lpstr>
      <vt:lpstr>PowerPoint Presentation</vt:lpstr>
      <vt:lpstr>Latihan Soal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</dc:creator>
  <cp:lastModifiedBy>WINDOWS</cp:lastModifiedBy>
  <cp:revision>21</cp:revision>
  <dcterms:created xsi:type="dcterms:W3CDTF">2020-10-19T02:01:52Z</dcterms:created>
  <dcterms:modified xsi:type="dcterms:W3CDTF">2020-10-30T07:34:09Z</dcterms:modified>
</cp:coreProperties>
</file>